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88" r:id="rId8"/>
    <p:sldId id="262" r:id="rId9"/>
    <p:sldId id="264" r:id="rId10"/>
    <p:sldId id="263" r:id="rId11"/>
    <p:sldId id="265" r:id="rId12"/>
    <p:sldId id="266" r:id="rId13"/>
    <p:sldId id="267" r:id="rId14"/>
    <p:sldId id="272" r:id="rId15"/>
    <p:sldId id="274" r:id="rId16"/>
    <p:sldId id="275" r:id="rId17"/>
    <p:sldId id="268" r:id="rId18"/>
    <p:sldId id="270" r:id="rId19"/>
    <p:sldId id="271" r:id="rId20"/>
    <p:sldId id="276" r:id="rId21"/>
    <p:sldId id="277" r:id="rId22"/>
    <p:sldId id="278" r:id="rId23"/>
    <p:sldId id="279" r:id="rId24"/>
    <p:sldId id="280" r:id="rId25"/>
    <p:sldId id="281" r:id="rId26"/>
    <p:sldId id="311" r:id="rId27"/>
    <p:sldId id="282" r:id="rId28"/>
    <p:sldId id="283" r:id="rId29"/>
    <p:sldId id="284" r:id="rId30"/>
    <p:sldId id="286" r:id="rId31"/>
    <p:sldId id="285" r:id="rId32"/>
    <p:sldId id="312" r:id="rId33"/>
    <p:sldId id="313" r:id="rId34"/>
    <p:sldId id="315" r:id="rId35"/>
    <p:sldId id="316" r:id="rId36"/>
    <p:sldId id="289" r:id="rId37"/>
    <p:sldId id="314" r:id="rId38"/>
    <p:sldId id="317" r:id="rId39"/>
    <p:sldId id="318" r:id="rId40"/>
    <p:sldId id="291" r:id="rId41"/>
    <p:sldId id="287" r:id="rId42"/>
    <p:sldId id="290" r:id="rId43"/>
    <p:sldId id="319" r:id="rId44"/>
    <p:sldId id="292" r:id="rId45"/>
    <p:sldId id="293" r:id="rId46"/>
    <p:sldId id="294" r:id="rId47"/>
    <p:sldId id="295" r:id="rId48"/>
    <p:sldId id="320" r:id="rId49"/>
    <p:sldId id="296" r:id="rId50"/>
    <p:sldId id="297" r:id="rId51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58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08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BCE2CE7-8D4A-466C-9E4C-8565D207828B}" type="datetimeFigureOut">
              <a:rPr lang="es-ES" smtClean="0"/>
              <a:t>09/08/2018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B0CCDEE-B8D2-4ADD-BE24-9BC41A6F9E49}" type="slidenum">
              <a:rPr lang="es-ES" smtClean="0"/>
              <a:t>‹Nº›</a:t>
            </a:fld>
            <a:endParaRPr lang="es-ES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1546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E2CE7-8D4A-466C-9E4C-8565D207828B}" type="datetimeFigureOut">
              <a:rPr lang="es-ES" smtClean="0"/>
              <a:t>09/08/2018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CCDEE-B8D2-4ADD-BE24-9BC41A6F9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71217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E2CE7-8D4A-466C-9E4C-8565D207828B}" type="datetimeFigureOut">
              <a:rPr lang="es-ES" smtClean="0"/>
              <a:t>09/08/2018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CCDEE-B8D2-4ADD-BE24-9BC41A6F9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8076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E2CE7-8D4A-466C-9E4C-8565D207828B}" type="datetimeFigureOut">
              <a:rPr lang="es-ES" smtClean="0"/>
              <a:t>09/08/2018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CCDEE-B8D2-4ADD-BE24-9BC41A6F9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8910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E2CE7-8D4A-466C-9E4C-8565D207828B}" type="datetimeFigureOut">
              <a:rPr lang="es-ES" smtClean="0"/>
              <a:t>09/08/2018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CCDEE-B8D2-4ADD-BE24-9BC41A6F9E49}" type="slidenum">
              <a:rPr lang="es-ES" smtClean="0"/>
              <a:t>‹Nº›</a:t>
            </a:fld>
            <a:endParaRPr lang="es-ES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5176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E2CE7-8D4A-466C-9E4C-8565D207828B}" type="datetimeFigureOut">
              <a:rPr lang="es-ES" smtClean="0"/>
              <a:t>09/08/2018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CCDEE-B8D2-4ADD-BE24-9BC41A6F9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9680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E2CE7-8D4A-466C-9E4C-8565D207828B}" type="datetimeFigureOut">
              <a:rPr lang="es-ES" smtClean="0"/>
              <a:t>09/08/2018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CCDEE-B8D2-4ADD-BE24-9BC41A6F9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6009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E2CE7-8D4A-466C-9E4C-8565D207828B}" type="datetimeFigureOut">
              <a:rPr lang="es-ES" smtClean="0"/>
              <a:t>09/08/2018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CCDEE-B8D2-4ADD-BE24-9BC41A6F9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8334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E2CE7-8D4A-466C-9E4C-8565D207828B}" type="datetimeFigureOut">
              <a:rPr lang="es-ES" smtClean="0"/>
              <a:t>09/08/2018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CCDEE-B8D2-4ADD-BE24-9BC41A6F9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69357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E2CE7-8D4A-466C-9E4C-8565D207828B}" type="datetimeFigureOut">
              <a:rPr lang="es-ES" smtClean="0"/>
              <a:t>09/08/2018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CCDEE-B8D2-4ADD-BE24-9BC41A6F9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54847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E2CE7-8D4A-466C-9E4C-8565D207828B}" type="datetimeFigureOut">
              <a:rPr lang="es-ES" smtClean="0"/>
              <a:t>09/08/2018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CCDEE-B8D2-4ADD-BE24-9BC41A6F9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653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EBCE2CE7-8D4A-466C-9E4C-8565D207828B}" type="datetimeFigureOut">
              <a:rPr lang="es-ES" smtClean="0"/>
              <a:t>09/08/2018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BB0CCDEE-B8D2-4ADD-BE24-9BC41A6F9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7508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Como me miras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/>
              <a:t>Sebastián Yatra</a:t>
            </a:r>
            <a:endParaRPr lang="es-ES" dirty="0"/>
          </a:p>
        </p:txBody>
      </p:sp>
      <p:pic>
        <p:nvPicPr>
          <p:cNvPr id="4" name="04-Como-Mirart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55910" y="13499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116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561" y="1307757"/>
            <a:ext cx="4038600" cy="4038600"/>
          </a:xfrm>
        </p:spPr>
      </p:pic>
    </p:spTree>
    <p:extLst>
      <p:ext uri="{BB962C8B-B14F-4D97-AF65-F5344CB8AC3E}">
        <p14:creationId xmlns:p14="http://schemas.microsoft.com/office/powerpoint/2010/main" val="1385412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537" y="2057400"/>
            <a:ext cx="5661588" cy="4038600"/>
          </a:xfrm>
        </p:spPr>
      </p:pic>
    </p:spTree>
    <p:extLst>
      <p:ext uri="{BB962C8B-B14F-4D97-AF65-F5344CB8AC3E}">
        <p14:creationId xmlns:p14="http://schemas.microsoft.com/office/powerpoint/2010/main" val="3300771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591" y="2057400"/>
            <a:ext cx="7269480" cy="4038600"/>
          </a:xfrm>
        </p:spPr>
      </p:pic>
    </p:spTree>
    <p:extLst>
      <p:ext uri="{BB962C8B-B14F-4D97-AF65-F5344CB8AC3E}">
        <p14:creationId xmlns:p14="http://schemas.microsoft.com/office/powerpoint/2010/main" val="16983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5580" y="2057400"/>
            <a:ext cx="6187503" cy="4038600"/>
          </a:xfrm>
        </p:spPr>
      </p:pic>
    </p:spTree>
    <p:extLst>
      <p:ext uri="{BB962C8B-B14F-4D97-AF65-F5344CB8AC3E}">
        <p14:creationId xmlns:p14="http://schemas.microsoft.com/office/powerpoint/2010/main" val="36552628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954" y="1670221"/>
            <a:ext cx="6057900" cy="4038600"/>
          </a:xfrm>
        </p:spPr>
      </p:pic>
    </p:spTree>
    <p:extLst>
      <p:ext uri="{BB962C8B-B14F-4D97-AF65-F5344CB8AC3E}">
        <p14:creationId xmlns:p14="http://schemas.microsoft.com/office/powerpoint/2010/main" val="3063009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4000"/>
    </mc:Choice>
    <mc:Fallback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268" y="2067697"/>
            <a:ext cx="4414761" cy="2943174"/>
          </a:xfrm>
        </p:spPr>
      </p:pic>
    </p:spTree>
    <p:extLst>
      <p:ext uri="{BB962C8B-B14F-4D97-AF65-F5344CB8AC3E}">
        <p14:creationId xmlns:p14="http://schemas.microsoft.com/office/powerpoint/2010/main" val="1752590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0"/>
    </mc:Choice>
    <mc:Fallback>
      <p:transition spd="slow" advTm="1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arcador de contenido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74166" y="2253838"/>
            <a:ext cx="3810330" cy="364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0689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931" y="2057400"/>
            <a:ext cx="5384800" cy="4038600"/>
          </a:xfrm>
        </p:spPr>
      </p:pic>
    </p:spTree>
    <p:extLst>
      <p:ext uri="{BB962C8B-B14F-4D97-AF65-F5344CB8AC3E}">
        <p14:creationId xmlns:p14="http://schemas.microsoft.com/office/powerpoint/2010/main" val="14635628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00"/>
    </mc:Choice>
    <mc:Fallback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860" y="2057400"/>
            <a:ext cx="6054943" cy="4038600"/>
          </a:xfrm>
        </p:spPr>
      </p:pic>
    </p:spTree>
    <p:extLst>
      <p:ext uri="{BB962C8B-B14F-4D97-AF65-F5344CB8AC3E}">
        <p14:creationId xmlns:p14="http://schemas.microsoft.com/office/powerpoint/2010/main" val="540880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264" y="2341348"/>
            <a:ext cx="2971800" cy="1543050"/>
          </a:xfrm>
        </p:spPr>
      </p:pic>
    </p:spTree>
    <p:extLst>
      <p:ext uri="{BB962C8B-B14F-4D97-AF65-F5344CB8AC3E}">
        <p14:creationId xmlns:p14="http://schemas.microsoft.com/office/powerpoint/2010/main" val="15623756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960" y="1781196"/>
            <a:ext cx="2968752" cy="3962400"/>
          </a:xfrm>
        </p:spPr>
      </p:pic>
    </p:spTree>
    <p:extLst>
      <p:ext uri="{BB962C8B-B14F-4D97-AF65-F5344CB8AC3E}">
        <p14:creationId xmlns:p14="http://schemas.microsoft.com/office/powerpoint/2010/main" val="1606217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799" y="2095500"/>
            <a:ext cx="3941064" cy="3962400"/>
          </a:xfrm>
        </p:spPr>
      </p:pic>
    </p:spTree>
    <p:extLst>
      <p:ext uri="{BB962C8B-B14F-4D97-AF65-F5344CB8AC3E}">
        <p14:creationId xmlns:p14="http://schemas.microsoft.com/office/powerpoint/2010/main" val="26166248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232" y="2387215"/>
            <a:ext cx="9654199" cy="3378970"/>
          </a:xfrm>
        </p:spPr>
      </p:pic>
    </p:spTree>
    <p:extLst>
      <p:ext uri="{BB962C8B-B14F-4D97-AF65-F5344CB8AC3E}">
        <p14:creationId xmlns:p14="http://schemas.microsoft.com/office/powerpoint/2010/main" val="1992475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931" y="2057400"/>
            <a:ext cx="5384800" cy="4038600"/>
          </a:xfrm>
        </p:spPr>
      </p:pic>
    </p:spTree>
    <p:extLst>
      <p:ext uri="{BB962C8B-B14F-4D97-AF65-F5344CB8AC3E}">
        <p14:creationId xmlns:p14="http://schemas.microsoft.com/office/powerpoint/2010/main" val="4158911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455" y="2051223"/>
            <a:ext cx="4263641" cy="3325640"/>
          </a:xfrm>
        </p:spPr>
      </p:pic>
    </p:spTree>
    <p:extLst>
      <p:ext uri="{BB962C8B-B14F-4D97-AF65-F5344CB8AC3E}">
        <p14:creationId xmlns:p14="http://schemas.microsoft.com/office/powerpoint/2010/main" val="2113017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331" y="2252662"/>
            <a:ext cx="3810000" cy="3648075"/>
          </a:xfrm>
        </p:spPr>
      </p:pic>
    </p:spTree>
    <p:extLst>
      <p:ext uri="{BB962C8B-B14F-4D97-AF65-F5344CB8AC3E}">
        <p14:creationId xmlns:p14="http://schemas.microsoft.com/office/powerpoint/2010/main" val="2148509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979" y="2553731"/>
            <a:ext cx="3994440" cy="2658118"/>
          </a:xfrm>
        </p:spPr>
      </p:pic>
    </p:spTree>
    <p:extLst>
      <p:ext uri="{BB962C8B-B14F-4D97-AF65-F5344CB8AC3E}">
        <p14:creationId xmlns:p14="http://schemas.microsoft.com/office/powerpoint/2010/main" val="23651583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031" y="2057400"/>
            <a:ext cx="4038600" cy="4038600"/>
          </a:xfrm>
        </p:spPr>
      </p:pic>
    </p:spTree>
    <p:extLst>
      <p:ext uri="{BB962C8B-B14F-4D97-AF65-F5344CB8AC3E}">
        <p14:creationId xmlns:p14="http://schemas.microsoft.com/office/powerpoint/2010/main" val="3731501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860" y="2057400"/>
            <a:ext cx="6054943" cy="4038600"/>
          </a:xfrm>
        </p:spPr>
      </p:pic>
    </p:spTree>
    <p:extLst>
      <p:ext uri="{BB962C8B-B14F-4D97-AF65-F5344CB8AC3E}">
        <p14:creationId xmlns:p14="http://schemas.microsoft.com/office/powerpoint/2010/main" val="3278515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319" y="2757487"/>
            <a:ext cx="4010025" cy="2638425"/>
          </a:xfrm>
        </p:spPr>
      </p:pic>
    </p:spTree>
    <p:extLst>
      <p:ext uri="{BB962C8B-B14F-4D97-AF65-F5344CB8AC3E}">
        <p14:creationId xmlns:p14="http://schemas.microsoft.com/office/powerpoint/2010/main" val="1211826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331" y="2252662"/>
            <a:ext cx="3810000" cy="3648075"/>
          </a:xfrm>
        </p:spPr>
      </p:pic>
    </p:spTree>
    <p:extLst>
      <p:ext uri="{BB962C8B-B14F-4D97-AF65-F5344CB8AC3E}">
        <p14:creationId xmlns:p14="http://schemas.microsoft.com/office/powerpoint/2010/main" val="2696773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0"/>
    </mc:Choice>
    <mc:Fallback>
      <p:transition spd="slow" advTm="1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0615" y="1587843"/>
            <a:ext cx="6280870" cy="4038600"/>
          </a:xfrm>
        </p:spPr>
      </p:pic>
    </p:spTree>
    <p:extLst>
      <p:ext uri="{BB962C8B-B14F-4D97-AF65-F5344CB8AC3E}">
        <p14:creationId xmlns:p14="http://schemas.microsoft.com/office/powerpoint/2010/main" val="2856355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931" y="2057400"/>
            <a:ext cx="5384800" cy="4038600"/>
          </a:xfrm>
        </p:spPr>
      </p:pic>
    </p:spTree>
    <p:extLst>
      <p:ext uri="{BB962C8B-B14F-4D97-AF65-F5344CB8AC3E}">
        <p14:creationId xmlns:p14="http://schemas.microsoft.com/office/powerpoint/2010/main" val="2269632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0"/>
    </mc:Choice>
    <mc:Fallback>
      <p:transition spd="slow" advTm="100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1763" y="2057400"/>
            <a:ext cx="6035137" cy="4038600"/>
          </a:xfrm>
        </p:spPr>
      </p:pic>
    </p:spTree>
    <p:extLst>
      <p:ext uri="{BB962C8B-B14F-4D97-AF65-F5344CB8AC3E}">
        <p14:creationId xmlns:p14="http://schemas.microsoft.com/office/powerpoint/2010/main" val="28508084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0119" y="3209925"/>
            <a:ext cx="2638425" cy="1733550"/>
          </a:xfrm>
        </p:spPr>
      </p:pic>
    </p:spTree>
    <p:extLst>
      <p:ext uri="{BB962C8B-B14F-4D97-AF65-F5344CB8AC3E}">
        <p14:creationId xmlns:p14="http://schemas.microsoft.com/office/powerpoint/2010/main" val="25924170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321" y="2057400"/>
            <a:ext cx="6700020" cy="4038600"/>
          </a:xfrm>
        </p:spPr>
      </p:pic>
    </p:spTree>
    <p:extLst>
      <p:ext uri="{BB962C8B-B14F-4D97-AF65-F5344CB8AC3E}">
        <p14:creationId xmlns:p14="http://schemas.microsoft.com/office/powerpoint/2010/main" val="30441539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48595" y="2412348"/>
            <a:ext cx="4261473" cy="3328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7569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74166" y="2253838"/>
            <a:ext cx="3810330" cy="364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088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810" y="1758160"/>
            <a:ext cx="4876800" cy="3489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82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8" name="Marcador de contenido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74166" y="2253838"/>
            <a:ext cx="3810330" cy="364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032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00"/>
    </mc:Choice>
    <mc:Fallback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52405" y="2058749"/>
            <a:ext cx="6053853" cy="4035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30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0"/>
    </mc:Choice>
    <mc:Fallback>
      <p:transition spd="slow" advTm="1000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99060" y="2793381"/>
            <a:ext cx="2560542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893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1052" y="1301578"/>
            <a:ext cx="4013757" cy="4013757"/>
          </a:xfrm>
        </p:spPr>
      </p:pic>
    </p:spTree>
    <p:extLst>
      <p:ext uri="{BB962C8B-B14F-4D97-AF65-F5344CB8AC3E}">
        <p14:creationId xmlns:p14="http://schemas.microsoft.com/office/powerpoint/2010/main" val="294501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8006" y="2090737"/>
            <a:ext cx="5962650" cy="3971925"/>
          </a:xfrm>
        </p:spPr>
      </p:pic>
    </p:spTree>
    <p:extLst>
      <p:ext uri="{BB962C8B-B14F-4D97-AF65-F5344CB8AC3E}">
        <p14:creationId xmlns:p14="http://schemas.microsoft.com/office/powerpoint/2010/main" val="4242491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331" y="2555748"/>
            <a:ext cx="4572000" cy="3041904"/>
          </a:xfrm>
        </p:spPr>
      </p:pic>
    </p:spTree>
    <p:extLst>
      <p:ext uri="{BB962C8B-B14F-4D97-AF65-F5344CB8AC3E}">
        <p14:creationId xmlns:p14="http://schemas.microsoft.com/office/powerpoint/2010/main" val="11103824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0"/>
    </mc:Choice>
    <mc:Fallback>
      <p:transition spd="slow" advTm="1000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743" y="2718487"/>
            <a:ext cx="5921390" cy="2289604"/>
          </a:xfrm>
        </p:spPr>
      </p:pic>
      <p:sp>
        <p:nvSpPr>
          <p:cNvPr id="5" name="Rectángulo 4"/>
          <p:cNvSpPr/>
          <p:nvPr/>
        </p:nvSpPr>
        <p:spPr>
          <a:xfrm>
            <a:off x="2257168" y="2463114"/>
            <a:ext cx="1589902" cy="28750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75076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0"/>
    </mc:Choice>
    <mc:Fallback>
      <p:transition spd="slow" advTm="1000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499" y="2057400"/>
            <a:ext cx="8205664" cy="4038600"/>
          </a:xfrm>
        </p:spPr>
      </p:pic>
    </p:spTree>
    <p:extLst>
      <p:ext uri="{BB962C8B-B14F-4D97-AF65-F5344CB8AC3E}">
        <p14:creationId xmlns:p14="http://schemas.microsoft.com/office/powerpoint/2010/main" val="8665269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42752" y="2058749"/>
            <a:ext cx="7273158" cy="4035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5075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031" y="2057400"/>
            <a:ext cx="4038600" cy="4038600"/>
          </a:xfrm>
        </p:spPr>
      </p:pic>
      <p:sp>
        <p:nvSpPr>
          <p:cNvPr id="7" name="Elipse 6"/>
          <p:cNvSpPr/>
          <p:nvPr/>
        </p:nvSpPr>
        <p:spPr>
          <a:xfrm>
            <a:off x="5644342" y="2057400"/>
            <a:ext cx="2468880" cy="143394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12242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87460" y="2915311"/>
            <a:ext cx="2383743" cy="232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986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173" y="2611395"/>
            <a:ext cx="3708675" cy="2317922"/>
          </a:xfrm>
        </p:spPr>
      </p:pic>
    </p:spTree>
    <p:extLst>
      <p:ext uri="{BB962C8B-B14F-4D97-AF65-F5344CB8AC3E}">
        <p14:creationId xmlns:p14="http://schemas.microsoft.com/office/powerpoint/2010/main" val="2654670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988" y="3075708"/>
            <a:ext cx="2908779" cy="1937974"/>
          </a:xfrm>
        </p:spPr>
      </p:pic>
    </p:spTree>
    <p:extLst>
      <p:ext uri="{BB962C8B-B14F-4D97-AF65-F5344CB8AC3E}">
        <p14:creationId xmlns:p14="http://schemas.microsoft.com/office/powerpoint/2010/main" val="1281313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74166" y="2253838"/>
            <a:ext cx="3810330" cy="364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9007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0314" y="1845276"/>
            <a:ext cx="5237994" cy="3820462"/>
          </a:xfrm>
        </p:spPr>
      </p:pic>
    </p:spTree>
    <p:extLst>
      <p:ext uri="{BB962C8B-B14F-4D97-AF65-F5344CB8AC3E}">
        <p14:creationId xmlns:p14="http://schemas.microsoft.com/office/powerpoint/2010/main" val="2737262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87714" y="2058749"/>
            <a:ext cx="5383235" cy="4035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278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043" y="1373660"/>
            <a:ext cx="7179733" cy="4038600"/>
          </a:xfrm>
        </p:spPr>
      </p:pic>
    </p:spTree>
    <p:extLst>
      <p:ext uri="{BB962C8B-B14F-4D97-AF65-F5344CB8AC3E}">
        <p14:creationId xmlns:p14="http://schemas.microsoft.com/office/powerpoint/2010/main" val="633939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860" y="2057400"/>
            <a:ext cx="6054943" cy="4038600"/>
          </a:xfrm>
        </p:spPr>
      </p:pic>
    </p:spTree>
    <p:extLst>
      <p:ext uri="{BB962C8B-B14F-4D97-AF65-F5344CB8AC3E}">
        <p14:creationId xmlns:p14="http://schemas.microsoft.com/office/powerpoint/2010/main" val="2853854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1245" y="2326503"/>
            <a:ext cx="4165600" cy="2413000"/>
          </a:xfrm>
        </p:spPr>
      </p:pic>
    </p:spTree>
    <p:extLst>
      <p:ext uri="{BB962C8B-B14F-4D97-AF65-F5344CB8AC3E}">
        <p14:creationId xmlns:p14="http://schemas.microsoft.com/office/powerpoint/2010/main" val="1538646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9465" y="2057400"/>
            <a:ext cx="7179733" cy="4038600"/>
          </a:xfrm>
        </p:spPr>
      </p:pic>
    </p:spTree>
    <p:extLst>
      <p:ext uri="{BB962C8B-B14F-4D97-AF65-F5344CB8AC3E}">
        <p14:creationId xmlns:p14="http://schemas.microsoft.com/office/powerpoint/2010/main" val="4142019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se">
  <a:themeElements>
    <a:clrScheme name="Base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e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e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TM03457444[[fn=Base]]</Template>
  <TotalTime>160</TotalTime>
  <Words>5</Words>
  <Application>Microsoft Office PowerPoint</Application>
  <PresentationFormat>Panorámica</PresentationFormat>
  <Paragraphs>2</Paragraphs>
  <Slides>50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50</vt:i4>
      </vt:variant>
    </vt:vector>
  </HeadingPairs>
  <TitlesOfParts>
    <vt:vector size="52" baseType="lpstr">
      <vt:lpstr>Corbel</vt:lpstr>
      <vt:lpstr>Base</vt:lpstr>
      <vt:lpstr>Como me miras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Como me miras</dc:title>
  <dc:creator>Alumno28</dc:creator>
  <cp:lastModifiedBy>Alumno05</cp:lastModifiedBy>
  <cp:revision>16</cp:revision>
  <dcterms:created xsi:type="dcterms:W3CDTF">2018-08-08T19:09:25Z</dcterms:created>
  <dcterms:modified xsi:type="dcterms:W3CDTF">2018-08-09T13:18:36Z</dcterms:modified>
</cp:coreProperties>
</file>